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53" r:id="rId1"/>
  </p:sldMasterIdLst>
  <p:notesMasterIdLst>
    <p:notesMasterId r:id="rId15"/>
  </p:notesMasterIdLst>
  <p:sldIdLst>
    <p:sldId id="256" r:id="rId2"/>
    <p:sldId id="257" r:id="rId3"/>
    <p:sldId id="4192" r:id="rId4"/>
    <p:sldId id="598" r:id="rId5"/>
    <p:sldId id="599" r:id="rId6"/>
    <p:sldId id="4193" r:id="rId7"/>
    <p:sldId id="4194" r:id="rId8"/>
    <p:sldId id="584" r:id="rId9"/>
    <p:sldId id="585" r:id="rId10"/>
    <p:sldId id="586" r:id="rId11"/>
    <p:sldId id="587" r:id="rId12"/>
    <p:sldId id="588" r:id="rId13"/>
    <p:sldId id="58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6642" autoAdjust="0"/>
  </p:normalViewPr>
  <p:slideViewPr>
    <p:cSldViewPr>
      <p:cViewPr varScale="1">
        <p:scale>
          <a:sx n="115" d="100"/>
          <a:sy n="115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5" d="100"/>
        <a:sy n="65" d="100"/>
      </p:scale>
      <p:origin x="0" y="-41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2F1E20-23C8-4C54-BAD3-70A891F9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AAF20-E113-41CB-945D-5EC2F4C34C79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FB0B64-3981-4D25-9FCD-22C9E8CA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087CC7-0F6F-4900-B177-F7EF0573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F15AE-4A77-4C08-B690-62F8A6BF3276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7752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19AF5F-4AA2-46FD-B54B-18666875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E3438-F5D5-402C-8A05-4F22F60DAC5D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CE6712-2637-4F63-8077-90EEB69D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961E0F-ADD6-4882-A03E-D41629B3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DD4C4-96F4-440A-A3A0-652E4C7D8F6A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544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7705EC-244B-4E86-A262-AB4A84C0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42678-09D1-4826-8CB3-2F866C483EEB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B11FC4-1C81-4BEA-9077-42342016F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C03F68-AAA8-4DC7-A17C-5CD3D4E10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8992-CE36-48D3-BE62-C5DAEA16604E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074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E89AAF3-8B4D-4B63-8E0A-93836705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94596-8AAA-432E-98DD-E00B6894496C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E5B7D21-0362-4469-B46E-867FB413D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2593B4-5D83-41A6-A00B-C125CAE3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D83A7-7E87-4F18-A613-3F15856DF1F9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533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8B421A-F88B-4EEA-A2F4-569D9820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482BF-931D-413E-AF4B-E454375988D5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FADC8F-3A8A-44C0-9638-A8E01679C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66565C-204B-46A6-9D99-DE992B1C2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BA1FD-0B9E-475B-8220-E27A331752C3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4346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86E4506-2BB2-413D-9282-73569C9A8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8EABD-FF7A-4AAA-AAE7-9D2A18A01B14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99AC19D-14DA-4A2B-887D-B139191EB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8ADC32F-C4D7-44A3-B004-03568A600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D7C0-DFE8-4621-B072-C14964E5C44B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3663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91A5715A-CE39-45DB-965E-B0A77100B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687EA-5C5F-4FA5-9DE1-4FF7F70EF68D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311BCB46-5E2C-4CF6-92AA-1144734F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4F1BF13-DC24-4D2A-AEC4-99A90B4C6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49F89-46E1-49F4-82C4-C8FAEA2E38BF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616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073530B4-DD4E-4D5B-8B8F-B8ED344A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C53E5-E260-473A-B775-BA7A8D0065C5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BC5B3594-9E7B-48E4-BB21-5CF9EA36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D73C68C-0035-4502-A636-D8876960D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45837-199E-4875-A507-B73ADE256E80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170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A1B6B956-6C97-4174-9813-235202B4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93D29-5E06-4DF1-A171-BDCC0B1B4F6E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C4C4E136-C83C-4FC0-9B54-D29EFA1D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9AD521B-4BFE-4672-8277-CB36EDF8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CBEC2-CBB2-4241-9714-EDB718B408DE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2489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B0EA5C7-C786-49D7-91BF-D511FBBA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F741F-4446-45F4-9F4B-326D7C856FAD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5FFEE5A-8406-427C-A645-42E1BC8E5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BA4196B-DCD7-4030-9471-FC97422F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683A9-8EA6-4205-8118-E2A3F8F00014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3046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C9D52F74-FF44-48B6-936E-37F97247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977DC-0A59-4A9E-B3FF-69F3570D34D9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DC50073-05D4-43B9-B48B-353409BE2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5B3866-CBD0-4005-944B-A45E5C36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1F91-E1D2-4782-850A-FF44ECED070D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49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xmlns="" id="{E58854E0-686F-45ED-AAE4-8FB3433A4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nl-BE" altLang="en-US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611FDE67-63BD-448A-A695-1DB5E3323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nl-BE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E5156F-31CA-44CB-8045-F56B68A0D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FB7AE4-CE1B-45DD-ADE7-09E010AE0392}" type="datetimeFigureOut">
              <a:rPr lang="nl-BE"/>
              <a:pPr>
                <a:defRPr/>
              </a:pPr>
              <a:t>22/10/2019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259216-120A-48F4-AFDC-DAC0770152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4AB69E-FC13-4395-A153-CEE675386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FF4695-AD3C-49C3-88B2-FE1EC7E0B3A6}" type="slidenum">
              <a:rPr lang="nl-BE"/>
              <a:pPr>
                <a:defRPr/>
              </a:pPr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185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4" r:id="rId1"/>
    <p:sldLayoutId id="2147484555" r:id="rId2"/>
    <p:sldLayoutId id="2147484556" r:id="rId3"/>
    <p:sldLayoutId id="2147484557" r:id="rId4"/>
    <p:sldLayoutId id="2147484558" r:id="rId5"/>
    <p:sldLayoutId id="2147484559" r:id="rId6"/>
    <p:sldLayoutId id="2147484560" r:id="rId7"/>
    <p:sldLayoutId id="2147484561" r:id="rId8"/>
    <p:sldLayoutId id="2147484562" r:id="rId9"/>
    <p:sldLayoutId id="2147484563" r:id="rId10"/>
    <p:sldLayoutId id="21474845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Background" descr="Background">
            <a:extLst>
              <a:ext uri="{FF2B5EF4-FFF2-40B4-BE49-F238E27FC236}">
                <a16:creationId xmlns:a16="http://schemas.microsoft.com/office/drawing/2014/main" xmlns="" id="{4ABB7487-C263-4AF2-A82D-368C55D15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DB5BF87-F8D8-46C5-BFE0-CEAA2C182E5C}"/>
              </a:ext>
            </a:extLst>
          </p:cNvPr>
          <p:cNvSpPr txBox="1"/>
          <p:nvPr/>
        </p:nvSpPr>
        <p:spPr>
          <a:xfrm>
            <a:off x="676275" y="838200"/>
            <a:ext cx="7781925" cy="14954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60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0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E21E40B-8F50-41E2-932A-CD644E99B0E5}"/>
              </a:ext>
            </a:extLst>
          </p:cNvPr>
          <p:cNvSpPr txBox="1"/>
          <p:nvPr/>
        </p:nvSpPr>
        <p:spPr>
          <a:xfrm>
            <a:off x="676275" y="3429000"/>
            <a:ext cx="7781925" cy="1362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泥土音乐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4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Clay Music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49BB197-3639-4031-8C4E-95A58579FB80}"/>
              </a:ext>
            </a:extLst>
          </p:cNvPr>
          <p:cNvSpPr txBox="1"/>
          <p:nvPr/>
        </p:nvSpPr>
        <p:spPr>
          <a:xfrm>
            <a:off x="676275" y="5905500"/>
            <a:ext cx="7781925" cy="295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Background" descr="Background">
            <a:extLst>
              <a:ext uri="{FF2B5EF4-FFF2-40B4-BE49-F238E27FC236}">
                <a16:creationId xmlns:a16="http://schemas.microsoft.com/office/drawing/2014/main" xmlns="" id="{72A70D5E-96BA-4331-8DD4-D2E778F0E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1">
            <a:extLst>
              <a:ext uri="{FF2B5EF4-FFF2-40B4-BE49-F238E27FC236}">
                <a16:creationId xmlns:a16="http://schemas.microsoft.com/office/drawing/2014/main" xmlns="" id="{6D531DF4-CFF6-44F9-A4C3-8A2C040F2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26628" name="TextBox 2">
            <a:extLst>
              <a:ext uri="{FF2B5EF4-FFF2-40B4-BE49-F238E27FC236}">
                <a16:creationId xmlns:a16="http://schemas.microsoft.com/office/drawing/2014/main" xmlns="" id="{7AE52943-2BA4-4725-A00E-B27B417F7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9" name="TextBox 3">
            <a:extLst>
              <a:ext uri="{FF2B5EF4-FFF2-40B4-BE49-F238E27FC236}">
                <a16:creationId xmlns:a16="http://schemas.microsoft.com/office/drawing/2014/main" xmlns="" id="{85C2CB4B-0E83-4A9F-ADD0-16539C9C4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9250"/>
            <a:ext cx="91440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在每个微笑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smile,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在每个拥抱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hug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在每个祈祷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prayer,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我能看见神的爱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see the love of God</a:t>
            </a:r>
          </a:p>
        </p:txBody>
      </p:sp>
      <p:sp>
        <p:nvSpPr>
          <p:cNvPr id="26630" name="TextBox 4">
            <a:extLst>
              <a:ext uri="{FF2B5EF4-FFF2-40B4-BE49-F238E27FC236}">
                <a16:creationId xmlns:a16="http://schemas.microsoft.com/office/drawing/2014/main" xmlns="" id="{1AC0059F-C58F-4DAF-8C2B-792DEC88A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1-R.1</a:t>
            </a:r>
          </a:p>
        </p:txBody>
      </p:sp>
      <p:sp>
        <p:nvSpPr>
          <p:cNvPr id="26631" name="TextBox 5">
            <a:extLst>
              <a:ext uri="{FF2B5EF4-FFF2-40B4-BE49-F238E27FC236}">
                <a16:creationId xmlns:a16="http://schemas.microsoft.com/office/drawing/2014/main" xmlns="" id="{25CE5296-1127-4691-BD55-3EF6258CD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Background" descr="Background">
            <a:extLst>
              <a:ext uri="{FF2B5EF4-FFF2-40B4-BE49-F238E27FC236}">
                <a16:creationId xmlns:a16="http://schemas.microsoft.com/office/drawing/2014/main" xmlns="" id="{8B451DE0-BE85-4CBA-9530-B2F503D9A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Box 1">
            <a:extLst>
              <a:ext uri="{FF2B5EF4-FFF2-40B4-BE49-F238E27FC236}">
                <a16:creationId xmlns:a16="http://schemas.microsoft.com/office/drawing/2014/main" xmlns="" id="{06E4B257-9C28-4706-9C56-1D1DFCB67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27652" name="TextBox 2">
            <a:extLst>
              <a:ext uri="{FF2B5EF4-FFF2-40B4-BE49-F238E27FC236}">
                <a16:creationId xmlns:a16="http://schemas.microsoft.com/office/drawing/2014/main" xmlns="" id="{4662EA0E-6ADF-4D43-8417-600C1EF1A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3" name="TextBox 3">
            <a:extLst>
              <a:ext uri="{FF2B5EF4-FFF2-40B4-BE49-F238E27FC236}">
                <a16:creationId xmlns:a16="http://schemas.microsoft.com/office/drawing/2014/main" xmlns="" id="{3708C40E-947E-4E2B-B3B0-25827F95A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9250"/>
            <a:ext cx="91440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在每个微笑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smile,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在每个拥抱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hug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在每个祈祷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prayer,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see the love of God</a:t>
            </a:r>
          </a:p>
        </p:txBody>
      </p:sp>
      <p:sp>
        <p:nvSpPr>
          <p:cNvPr id="27654" name="TextBox 4">
            <a:extLst>
              <a:ext uri="{FF2B5EF4-FFF2-40B4-BE49-F238E27FC236}">
                <a16:creationId xmlns:a16="http://schemas.microsoft.com/office/drawing/2014/main" xmlns="" id="{F0682205-E222-4AE2-87DA-59315AF75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1-R.2</a:t>
            </a:r>
          </a:p>
        </p:txBody>
      </p:sp>
      <p:sp>
        <p:nvSpPr>
          <p:cNvPr id="27655" name="TextBox 5">
            <a:extLst>
              <a:ext uri="{FF2B5EF4-FFF2-40B4-BE49-F238E27FC236}">
                <a16:creationId xmlns:a16="http://schemas.microsoft.com/office/drawing/2014/main" xmlns="" id="{9F2498B5-7334-47AE-9219-58D1FA2BF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Background" descr="Background">
            <a:extLst>
              <a:ext uri="{FF2B5EF4-FFF2-40B4-BE49-F238E27FC236}">
                <a16:creationId xmlns:a16="http://schemas.microsoft.com/office/drawing/2014/main" xmlns="" id="{7D867C3A-B0A7-4C77-84CF-2BDE4931C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Box 1">
            <a:extLst>
              <a:ext uri="{FF2B5EF4-FFF2-40B4-BE49-F238E27FC236}">
                <a16:creationId xmlns:a16="http://schemas.microsoft.com/office/drawing/2014/main" xmlns="" id="{80DBDCDB-432F-4CBB-8737-09E8CF2C1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28676" name="TextBox 2">
            <a:extLst>
              <a:ext uri="{FF2B5EF4-FFF2-40B4-BE49-F238E27FC236}">
                <a16:creationId xmlns:a16="http://schemas.microsoft.com/office/drawing/2014/main" xmlns="" id="{D2280E61-0238-4AF1-81EE-1462F31EC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677" name="TextBox 3">
            <a:extLst>
              <a:ext uri="{FF2B5EF4-FFF2-40B4-BE49-F238E27FC236}">
                <a16:creationId xmlns:a16="http://schemas.microsoft.com/office/drawing/2014/main" xmlns="" id="{22421F68-7461-4A26-A34D-E34C300EB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9250"/>
            <a:ext cx="91440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在每个微笑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smile,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在每个拥抱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hug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在每个祈祷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prayer,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我能看见神的爱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see the love of God</a:t>
            </a:r>
          </a:p>
        </p:txBody>
      </p:sp>
      <p:sp>
        <p:nvSpPr>
          <p:cNvPr id="28678" name="TextBox 4">
            <a:extLst>
              <a:ext uri="{FF2B5EF4-FFF2-40B4-BE49-F238E27FC236}">
                <a16:creationId xmlns:a16="http://schemas.microsoft.com/office/drawing/2014/main" xmlns="" id="{EAD22310-50E7-436E-80B5-244653801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1-R.1</a:t>
            </a:r>
          </a:p>
        </p:txBody>
      </p:sp>
      <p:sp>
        <p:nvSpPr>
          <p:cNvPr id="28679" name="TextBox 5">
            <a:extLst>
              <a:ext uri="{FF2B5EF4-FFF2-40B4-BE49-F238E27FC236}">
                <a16:creationId xmlns:a16="http://schemas.microsoft.com/office/drawing/2014/main" xmlns="" id="{111DCC01-B26D-4564-AADA-7317F38C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Background" descr="Background">
            <a:extLst>
              <a:ext uri="{FF2B5EF4-FFF2-40B4-BE49-F238E27FC236}">
                <a16:creationId xmlns:a16="http://schemas.microsoft.com/office/drawing/2014/main" xmlns="" id="{F8E20CFE-DD94-4561-A9C3-01CA030F5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1">
            <a:extLst>
              <a:ext uri="{FF2B5EF4-FFF2-40B4-BE49-F238E27FC236}">
                <a16:creationId xmlns:a16="http://schemas.microsoft.com/office/drawing/2014/main" xmlns="" id="{157F71D0-16A7-4D61-84F5-972F2ABB0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300" b="1" i="0" u="none" strike="noStrike" kern="1200" cap="none" spc="0" normalizeH="0" baseline="0" noProof="0" dirty="0" err="1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看见神的爱</a:t>
            </a:r>
            <a:endParaRPr kumimoji="0" lang="en-US" altLang="en-US" sz="5300" b="1" i="0" u="none" strike="noStrike" kern="1200" cap="none" spc="0" normalizeH="0" baseline="0" noProof="0" dirty="0">
              <a:ln>
                <a:noFill/>
              </a:ln>
              <a:solidFill>
                <a:srgbClr val="DBA90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29700" name="TextBox 2">
            <a:extLst>
              <a:ext uri="{FF2B5EF4-FFF2-40B4-BE49-F238E27FC236}">
                <a16:creationId xmlns:a16="http://schemas.microsoft.com/office/drawing/2014/main" xmlns="" id="{95836966-AF4E-4455-A023-D5D34E33D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701" name="TextBox 3">
            <a:extLst>
              <a:ext uri="{FF2B5EF4-FFF2-40B4-BE49-F238E27FC236}">
                <a16:creationId xmlns:a16="http://schemas.microsoft.com/office/drawing/2014/main" xmlns="" id="{D8540BC2-CC45-4E78-8E1C-9D3D56073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9250"/>
            <a:ext cx="91440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在每个微笑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smile,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在每个拥抱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of hug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在每个祈祷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every prayer,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can see the love of God</a:t>
            </a:r>
          </a:p>
        </p:txBody>
      </p:sp>
      <p:sp>
        <p:nvSpPr>
          <p:cNvPr id="29702" name="TextBox 4">
            <a:extLst>
              <a:ext uri="{FF2B5EF4-FFF2-40B4-BE49-F238E27FC236}">
                <a16:creationId xmlns:a16="http://schemas.microsoft.com/office/drawing/2014/main" xmlns="" id="{486D8735-C697-4826-B362-46C3661AA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1-R.2</a:t>
            </a:r>
          </a:p>
        </p:txBody>
      </p:sp>
      <p:sp>
        <p:nvSpPr>
          <p:cNvPr id="29703" name="TextBox 5">
            <a:extLst>
              <a:ext uri="{FF2B5EF4-FFF2-40B4-BE49-F238E27FC236}">
                <a16:creationId xmlns:a16="http://schemas.microsoft.com/office/drawing/2014/main" xmlns="" id="{1A24300E-FE1C-4243-9B7C-EFC47F39D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泥土音乐 Clay Music</a:t>
            </a:r>
          </a:p>
        </p:txBody>
      </p:sp>
      <p:pic>
        <p:nvPicPr>
          <p:cNvPr id="8" name="Graphic 2" descr="Heart">
            <a:extLst>
              <a:ext uri="{FF2B5EF4-FFF2-40B4-BE49-F238E27FC236}">
                <a16:creationId xmlns:a16="http://schemas.microsoft.com/office/drawing/2014/main" xmlns="" id="{7A92E9B9-4923-4EAC-BB83-F4F151F4C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Background" descr="Background">
            <a:extLst>
              <a:ext uri="{FF2B5EF4-FFF2-40B4-BE49-F238E27FC236}">
                <a16:creationId xmlns:a16="http://schemas.microsoft.com/office/drawing/2014/main" xmlns="" id="{84A6BB24-6839-452A-920A-D40E9E2EE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106A2F1-E6A1-469A-A98A-24A01E062313}"/>
              </a:ext>
            </a:extLst>
          </p:cNvPr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A1124E5-FA79-4EDF-A2C1-B87AACF028AB}"/>
              </a:ext>
            </a:extLst>
          </p:cNvPr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283DF24-B842-4F2E-9615-8CC00FAA2515}"/>
              </a:ext>
            </a:extLst>
          </p:cNvPr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在温暖的阳光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the warming sunshine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在澎湃的海洋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the surging ocean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8CDC31D-625B-459E-932E-EF74061B0D73}"/>
              </a:ext>
            </a:extLst>
          </p:cNvPr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1-V.1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BD17667-A857-4031-BD9C-BB14C03B0AC3}"/>
              </a:ext>
            </a:extLst>
          </p:cNvPr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Background" descr="Background">
            <a:extLst>
              <a:ext uri="{FF2B5EF4-FFF2-40B4-BE49-F238E27FC236}">
                <a16:creationId xmlns:a16="http://schemas.microsoft.com/office/drawing/2014/main" xmlns="" id="{A2C22E2E-3BF5-4300-9B4F-D254418C5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0CC0F3F-5FB1-4C03-963D-EAC9056EB83E}"/>
              </a:ext>
            </a:extLst>
          </p:cNvPr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0E3461F-4120-44CD-9324-B123DA643D7D}"/>
              </a:ext>
            </a:extLst>
          </p:cNvPr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192C3BF-A838-4F90-87C7-E3FB0F4BB1AC}"/>
              </a:ext>
            </a:extLst>
          </p:cNvPr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在怜悯的心肠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the heart of mercy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在你我的脸上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 the face of you and 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4B27D87-5BD7-4F50-A319-A089C486D6C0}"/>
              </a:ext>
            </a:extLst>
          </p:cNvPr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1-V.2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26B40C7-C010-4D34-87FF-C4BF7B6F38C7}"/>
              </a:ext>
            </a:extLst>
          </p:cNvPr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Background" descr="Background">
            <a:extLst>
              <a:ext uri="{FF2B5EF4-FFF2-40B4-BE49-F238E27FC236}">
                <a16:creationId xmlns:a16="http://schemas.microsoft.com/office/drawing/2014/main" xmlns="" id="{915D2D17-73A5-4A7E-9CE3-49658375A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62E79F0-A4EA-4301-8142-A8979B65726B}"/>
              </a:ext>
            </a:extLst>
          </p:cNvPr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0FA7041-0834-42A2-B2AE-EC792F4DA34D}"/>
              </a:ext>
            </a:extLst>
          </p:cNvPr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2C49F59-FDC7-47D0-949C-3A23BE1A5C87}"/>
              </a:ext>
            </a:extLst>
          </p:cNvPr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在温暖的阳光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the warming sunshine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在澎湃的海洋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the surging ocean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058EADE-0488-4A80-8B79-F381A294E81C}"/>
              </a:ext>
            </a:extLst>
          </p:cNvPr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1-V.1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45C9B7-0DE4-4FC2-9201-BF7BE5A1A103}"/>
              </a:ext>
            </a:extLst>
          </p:cNvPr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ackground" descr="Background">
            <a:extLst>
              <a:ext uri="{FF2B5EF4-FFF2-40B4-BE49-F238E27FC236}">
                <a16:creationId xmlns:a16="http://schemas.microsoft.com/office/drawing/2014/main" xmlns="" id="{44D7E524-EC20-4173-BA67-5900BA68A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38E57B3-E8D1-45FA-8259-AF43EF5AA687}"/>
              </a:ext>
            </a:extLst>
          </p:cNvPr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ECA25D3-6F9A-4CA2-A0E6-90C50F644FC4}"/>
              </a:ext>
            </a:extLst>
          </p:cNvPr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FC0B91A-BDBB-45F5-82CC-041300497E6F}"/>
              </a:ext>
            </a:extLst>
          </p:cNvPr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在怜悯的心肠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the heart of mercy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在你我的脸上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 the face of you and 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BB09D5B-686E-4AAB-AA1E-24F356DB3F96}"/>
              </a:ext>
            </a:extLst>
          </p:cNvPr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1-V.2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71209F6-5649-4923-AC79-263298C7C9E7}"/>
              </a:ext>
            </a:extLst>
          </p:cNvPr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Background" descr="Background">
            <a:extLst>
              <a:ext uri="{FF2B5EF4-FFF2-40B4-BE49-F238E27FC236}">
                <a16:creationId xmlns:a16="http://schemas.microsoft.com/office/drawing/2014/main" xmlns="" id="{9A108C07-CE54-41AF-B26E-ED5A022F2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823A6EE-1384-4EF1-A4CE-055A621ACF60}"/>
              </a:ext>
            </a:extLst>
          </p:cNvPr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ED47749-9BED-4743-AA07-7B3BEBCD0241}"/>
              </a:ext>
            </a:extLst>
          </p:cNvPr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4A442D9-0704-47E7-8E43-0033FC8FC762}"/>
              </a:ext>
            </a:extLst>
          </p:cNvPr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在每个微笑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every of smile,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在每个拥抱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every of hug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在每个祈祷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every prayer,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我能看见神的爱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 can see the love of God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74D92F6-58C9-4E81-85AE-F8E7630C6520}"/>
              </a:ext>
            </a:extLst>
          </p:cNvPr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1-R.1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6454647-C80C-4E20-AB47-6EEC950FEB3B}"/>
              </a:ext>
            </a:extLst>
          </p:cNvPr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Background" descr="Background">
            <a:extLst>
              <a:ext uri="{FF2B5EF4-FFF2-40B4-BE49-F238E27FC236}">
                <a16:creationId xmlns:a16="http://schemas.microsoft.com/office/drawing/2014/main" xmlns="" id="{8EB8485F-374C-4CE8-94AE-00260DCD5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2751E7-5A91-4620-9D11-862769A12790}"/>
              </a:ext>
            </a:extLst>
          </p:cNvPr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CA4D64-BDC4-4639-A7FC-5359E22B3C32}"/>
              </a:ext>
            </a:extLst>
          </p:cNvPr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DE167C6-EBDB-42E4-9CD3-C071B45E1F15}"/>
              </a:ext>
            </a:extLst>
          </p:cNvPr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在每个微笑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every of smile,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在每个拥抱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every of hug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在每个祈祷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 every prayer,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 can see the love of God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8B65680-8DA5-4511-94F0-C6FC1AEEA68B}"/>
              </a:ext>
            </a:extLst>
          </p:cNvPr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1-R.2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214D5D5-2501-4C27-9323-C500DCF97A7F}"/>
              </a:ext>
            </a:extLst>
          </p:cNvPr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Background" descr="Background">
            <a:extLst>
              <a:ext uri="{FF2B5EF4-FFF2-40B4-BE49-F238E27FC236}">
                <a16:creationId xmlns:a16="http://schemas.microsoft.com/office/drawing/2014/main" xmlns="" id="{43049B50-79B5-4CE7-ACA1-A597BC3EE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Box 1">
            <a:extLst>
              <a:ext uri="{FF2B5EF4-FFF2-40B4-BE49-F238E27FC236}">
                <a16:creationId xmlns:a16="http://schemas.microsoft.com/office/drawing/2014/main" xmlns="" id="{03E34D75-564E-4E43-A2BB-147402183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24580" name="TextBox 2">
            <a:extLst>
              <a:ext uri="{FF2B5EF4-FFF2-40B4-BE49-F238E27FC236}">
                <a16:creationId xmlns:a16="http://schemas.microsoft.com/office/drawing/2014/main" xmlns="" id="{5DF83AE8-E3EB-4BC2-867E-097C8650B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581" name="TextBox 3">
            <a:extLst>
              <a:ext uri="{FF2B5EF4-FFF2-40B4-BE49-F238E27FC236}">
                <a16:creationId xmlns:a16="http://schemas.microsoft.com/office/drawing/2014/main" xmlns="" id="{9BB075EE-2C14-468C-97A0-1788C1616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9250"/>
            <a:ext cx="91440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在温暖的阳光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warming sunshine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在澎湃的海洋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surging ocean</a:t>
            </a:r>
          </a:p>
        </p:txBody>
      </p:sp>
      <p:sp>
        <p:nvSpPr>
          <p:cNvPr id="24582" name="TextBox 4">
            <a:extLst>
              <a:ext uri="{FF2B5EF4-FFF2-40B4-BE49-F238E27FC236}">
                <a16:creationId xmlns:a16="http://schemas.microsoft.com/office/drawing/2014/main" xmlns="" id="{322EF13A-CB64-498A-A640-CBAB439E2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1-V.1</a:t>
            </a:r>
          </a:p>
        </p:txBody>
      </p:sp>
      <p:sp>
        <p:nvSpPr>
          <p:cNvPr id="24583" name="TextBox 5">
            <a:extLst>
              <a:ext uri="{FF2B5EF4-FFF2-40B4-BE49-F238E27FC236}">
                <a16:creationId xmlns:a16="http://schemas.microsoft.com/office/drawing/2014/main" xmlns="" id="{3218D40B-D103-4454-84D4-B09A121A7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Background" descr="Background">
            <a:extLst>
              <a:ext uri="{FF2B5EF4-FFF2-40B4-BE49-F238E27FC236}">
                <a16:creationId xmlns:a16="http://schemas.microsoft.com/office/drawing/2014/main" xmlns="" id="{CBF676BE-B790-48D3-B4EA-00422E0D2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1">
            <a:extLst>
              <a:ext uri="{FF2B5EF4-FFF2-40B4-BE49-F238E27FC236}">
                <a16:creationId xmlns:a16="http://schemas.microsoft.com/office/drawing/2014/main" xmlns="" id="{DACA527C-1711-4985-B80D-4C6EAE313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200025"/>
            <a:ext cx="6667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300" b="1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看见神的爱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DBA9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God’s Love</a:t>
            </a:r>
          </a:p>
        </p:txBody>
      </p:sp>
      <p:sp>
        <p:nvSpPr>
          <p:cNvPr id="25604" name="TextBox 2">
            <a:extLst>
              <a:ext uri="{FF2B5EF4-FFF2-40B4-BE49-F238E27FC236}">
                <a16:creationId xmlns:a16="http://schemas.microsoft.com/office/drawing/2014/main" xmlns="" id="{512284EE-160F-42BF-A1D3-0C9E528AD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933450"/>
            <a:ext cx="27622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5" name="TextBox 3">
            <a:extLst>
              <a:ext uri="{FF2B5EF4-FFF2-40B4-BE49-F238E27FC236}">
                <a16:creationId xmlns:a16="http://schemas.microsoft.com/office/drawing/2014/main" xmlns="" id="{A96E4783-CD75-474B-B7FD-FD531388B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19250"/>
            <a:ext cx="91440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在怜悯的心肠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the heart of mercy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我看见神的爱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I’ve seen the God’s love,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在你我的脸上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the face of you and me</a:t>
            </a:r>
          </a:p>
        </p:txBody>
      </p:sp>
      <p:sp>
        <p:nvSpPr>
          <p:cNvPr id="25606" name="TextBox 4">
            <a:extLst>
              <a:ext uri="{FF2B5EF4-FFF2-40B4-BE49-F238E27FC236}">
                <a16:creationId xmlns:a16="http://schemas.microsoft.com/office/drawing/2014/main" xmlns="" id="{7082A108-1C49-4057-BE96-C7C296D6D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1-V.2</a:t>
            </a:r>
          </a:p>
        </p:txBody>
      </p:sp>
      <p:sp>
        <p:nvSpPr>
          <p:cNvPr id="25607" name="TextBox 5">
            <a:extLst>
              <a:ext uri="{FF2B5EF4-FFF2-40B4-BE49-F238E27FC236}">
                <a16:creationId xmlns:a16="http://schemas.microsoft.com/office/drawing/2014/main" xmlns="" id="{C905BB07-71E9-41F7-AB70-744CA9C58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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-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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Arial" panose="020B0604020202020204" pitchFamily="34" charset="0"/>
              </a:rPr>
              <a:t>泥土音乐 Clay Music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580</Words>
  <Application>Microsoft Office PowerPoint</Application>
  <PresentationFormat>On-screen Show (4:3)</PresentationFormat>
  <Paragraphs>148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宋体</vt:lpstr>
      <vt:lpstr>??</vt:lpstr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188</cp:revision>
  <dcterms:created xsi:type="dcterms:W3CDTF">2012-02-03T13:37:34Z</dcterms:created>
  <dcterms:modified xsi:type="dcterms:W3CDTF">2019-10-23T02:18:26Z</dcterms:modified>
</cp:coreProperties>
</file>